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g" ContentType="image/jpeg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43"/>
    <p:restoredTop autoAdjust="0" sz="94694"/>
  </p:normalViewPr>
  <p:slideViewPr>
    <p:cSldViewPr snapToGrid="0" snapToObjects="1">
      <p:cViewPr varScale="1">
        <p:scale>
          <a:sx d="100" n="161"/>
          <a:sy d="100" n="161"/>
        </p:scale>
        <p:origin x="560" y="200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1" Type="http://schemas.openxmlformats.org/officeDocument/2006/relationships/viewProps" Target="viewProps.xml" /><Relationship Id="rId30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33" Type="http://schemas.openxmlformats.org/officeDocument/2006/relationships/tableStyles" Target="tableStyles.xml" /><Relationship Id="rId32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theme/theme1.xml" Type="http://schemas.openxmlformats.org/officeDocument/2006/relationships/theme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idx="2" sz="half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idx="3" sz="quarter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4" sz="quarter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342900" eaLnBrk="1" hangingPunct="1" latinLnBrk="0" rtl="0">
        <a:spcBef>
          <a:spcPct val="0"/>
        </a:spcBef>
        <a:buNone/>
        <a:defRPr kern="1200" sz="33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typeface="Arial"/>
        <a:buChar char="–"/>
        <a:defRPr kern="1200" sz="210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15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.jpg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6.jp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7.jp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8.jp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9.jpg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0.jpg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1.jp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2.jp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3.jpg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4.jp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5.jp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6.jpg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7.jpg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8.jpg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9.jpg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0.jpg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.jpg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.jp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.jpg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.jpg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Test_Phylo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  <a:r>
              <a:rPr/>
              <a:t>Kyle Johnson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2025-01-22</a:t>
            </a:r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Combined SIN1 Tree</a:t>
            </a:r>
          </a:p>
        </p:txBody>
      </p:sp>
      <p:pic>
        <p:nvPicPr>
          <p:cNvPr descr="Presentation_Slides_Phylogenetics--2-_files/figure-pptx/unnamed-chunk-14-1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8702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SIN1 Values Plots</a:t>
            </a:r>
          </a:p>
        </p:txBody>
      </p:sp>
      <p:pic>
        <p:nvPicPr>
          <p:cNvPr descr="Presentation_Slides_Phylogenetics--2-_files/figure-pptx/unnamed-chunk-15-1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8702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SIN1 Relative Plot</a:t>
            </a:r>
          </a:p>
        </p:txBody>
      </p:sp>
      <p:pic>
        <p:nvPicPr>
          <p:cNvPr descr="Presentation_Slides_Phylogenetics--2-_files/figure-pptx/unnamed-chunk-16-1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8702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SIN1 Relative Plot 2</a:t>
            </a:r>
          </a:p>
        </p:txBody>
      </p:sp>
      <p:pic>
        <p:nvPicPr>
          <p:cNvPr descr="Presentation_Slides_Phylogenetics--2-_files/figure-pptx/unnamed-chunk-17-1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8702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RAPTOR 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RAPTOR found across all Super Groups</a:t>
            </a:r>
          </a:p>
          <a:p>
            <a:pPr lvl="0"/>
            <a:r>
              <a:rPr/>
              <a:t>Major exception found within the Ciliates who lack entirely</a:t>
            </a:r>
          </a:p>
          <a:p>
            <a:pPr lvl="0"/>
            <a:r>
              <a:rPr/>
              <a:t>Results indicate the presence of One RAPTOR at minimum. More likely (see A.thaliana)</a:t>
            </a:r>
          </a:p>
          <a:p>
            <a:pPr lvl="0"/>
            <a:r>
              <a:rPr/>
              <a:t>Very clustered results. I.E. RAPTOR proteins tend to stay very close to Group</a:t>
            </a:r>
          </a:p>
        </p:txBody>
      </p:sp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Combined RAPTOR Tree</a:t>
            </a:r>
          </a:p>
        </p:txBody>
      </p:sp>
      <p:pic>
        <p:nvPicPr>
          <p:cNvPr descr="Presentation_Slides_Phylogenetics--2-_files/figure-pptx/unnamed-chunk-18-1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8702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RAPTOR Values Plots</a:t>
            </a:r>
          </a:p>
        </p:txBody>
      </p:sp>
      <p:pic>
        <p:nvPicPr>
          <p:cNvPr descr="Presentation_Slides_Phylogenetics--2-_files/figure-pptx/unnamed-chunk-19-1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8702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RAPTOR Values Plots</a:t>
            </a:r>
          </a:p>
        </p:txBody>
      </p:sp>
      <p:pic>
        <p:nvPicPr>
          <p:cNvPr descr="Presentation_Slides_Phylogenetics--2-_files/figure-pptx/unnamed-chunk-20-1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8702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RAPTOR Values Plots</a:t>
            </a:r>
          </a:p>
        </p:txBody>
      </p:sp>
      <p:pic>
        <p:nvPicPr>
          <p:cNvPr descr="Presentation_Slides_Phylogenetics--2-_files/figure-pptx/unnamed-chunk-21-1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8702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TOR 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TOR found across nearly every single species sampled</a:t>
            </a:r>
          </a:p>
          <a:p>
            <a:pPr lvl="0"/>
            <a:r>
              <a:rPr/>
              <a:t>Orgininally thought that all parasites lacked TOR, results suggest some remnant</a:t>
            </a:r>
          </a:p>
          <a:p>
            <a:pPr lvl="0"/>
            <a:r>
              <a:rPr/>
              <a:t>Very strong clustering into Group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Initial Thoughts Slide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Originally did by the following:</a:t>
            </a:r>
          </a:p>
          <a:p>
            <a:pPr lvl="0"/>
            <a:r>
              <a:rPr/>
              <a:t>Parasites, Photosynthetic symbiotes, Ciliates</a:t>
            </a:r>
          </a:p>
          <a:p>
            <a:pPr lvl="0"/>
            <a:r>
              <a:rPr/>
              <a:t>Found some out-lier organisms which are unicellular</a:t>
            </a:r>
          </a:p>
          <a:p>
            <a:pPr lvl="0"/>
            <a:r>
              <a:rPr/>
              <a:t>In Stramenopiles, fairly uniform distribution of TOR Components</a:t>
            </a:r>
          </a:p>
          <a:p>
            <a:pPr lvl="0"/>
            <a:r>
              <a:rPr/>
              <a:t>Rhizaria information is unreliable at current moment</a:t>
            </a:r>
          </a:p>
          <a:p>
            <a:pPr lvl="0"/>
            <a:r>
              <a:rPr/>
              <a:t>Alveolata contained wide majority of parastic organisms</a:t>
            </a:r>
          </a:p>
        </p:txBody>
      </p:sp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Combined TOR Tree</a:t>
            </a:r>
          </a:p>
        </p:txBody>
      </p:sp>
      <p:pic>
        <p:nvPicPr>
          <p:cNvPr descr="Presentation_Slides_Phylogenetics--2-_files/figure-pptx/unnamed-chunk-22-1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8702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TOR Values Plots</a:t>
            </a:r>
          </a:p>
        </p:txBody>
      </p:sp>
      <p:pic>
        <p:nvPicPr>
          <p:cNvPr descr="Presentation_Slides_Phylogenetics--2-_files/figure-pptx/unnamed-chunk-23-1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8702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Slide</a:t>
            </a:r>
          </a:p>
        </p:txBody>
      </p:sp>
      <p:pic>
        <p:nvPicPr>
          <p:cNvPr descr="Presentation_Slides_Phylogenetics--2-_files/figure-pptx/unnamed-chunk-24-1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8702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Slide</a:t>
            </a:r>
          </a:p>
        </p:txBody>
      </p:sp>
      <p:pic>
        <p:nvPicPr>
          <p:cNvPr descr="Presentation_Slides_Phylogenetics--2-_files/figure-pptx/unnamed-chunk-25-1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8702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## LST8 Results</a:t>
            </a:r>
          </a:p>
        </p:txBody>
      </p:sp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Combined LST8 Tree</a:t>
            </a:r>
          </a:p>
        </p:txBody>
      </p:sp>
      <p:pic>
        <p:nvPicPr>
          <p:cNvPr descr="Presentation_Slides_Phylogenetics--2-_files/figure-pptx/unnamed-chunk-26-1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8702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LST8 Values Plots</a:t>
            </a:r>
          </a:p>
        </p:txBody>
      </p:sp>
      <p:pic>
        <p:nvPicPr>
          <p:cNvPr descr="Presentation_Slides_Phylogenetics--2-_files/figure-pptx/unnamed-chunk-27-1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8702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Slide</a:t>
            </a:r>
          </a:p>
        </p:txBody>
      </p:sp>
      <p:pic>
        <p:nvPicPr>
          <p:cNvPr descr="Presentation_Slides_Phylogenetics--2-_files/figure-pptx/unnamed-chunk-28-1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8702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Slide</a:t>
            </a:r>
          </a:p>
        </p:txBody>
      </p:sp>
      <p:pic>
        <p:nvPicPr>
          <p:cNvPr descr="Presentation_Slides_Phylogenetics--2-_files/figure-pptx/unnamed-chunk-29-1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8702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Continued 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Expanded research parameters to include the following:</a:t>
            </a:r>
          </a:p>
          <a:p>
            <a:pPr lvl="0"/>
            <a:r>
              <a:rPr/>
              <a:t>For Archaeplastida: Streptophyta, chlorophyta, rhodophyta</a:t>
            </a:r>
          </a:p>
          <a:p>
            <a:pPr lvl="0"/>
            <a:r>
              <a:rPr/>
              <a:t>For Excavata: Discoba and Metamonada</a:t>
            </a:r>
          </a:p>
          <a:p>
            <a:pPr lvl="0"/>
            <a:r>
              <a:rPr/>
              <a:t>Currently looking for more information about Rhizaria</a:t>
            </a:r>
          </a:p>
          <a:p>
            <a:pPr lvl="0"/>
            <a:r>
              <a:rPr/>
              <a:t>Beginning SRA work to rule out/in some outlier species in all supergroups</a:t>
            </a:r>
          </a:p>
          <a:p>
            <a:pPr lvl="0"/>
            <a:r>
              <a:rPr/>
              <a:t>Expanding the phylogenetic trees for the protein components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RICTOR 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RICTOR very prevalent across the different Super Groups</a:t>
            </a:r>
          </a:p>
          <a:p>
            <a:pPr lvl="0"/>
            <a:r>
              <a:rPr/>
              <a:t>Found especially within the Excavates and the SAR Groups</a:t>
            </a:r>
          </a:p>
          <a:p>
            <a:pPr lvl="0"/>
            <a:r>
              <a:rPr/>
              <a:t>Some hits were found in the Archaeplastida grouping</a:t>
            </a:r>
          </a:p>
          <a:p>
            <a:pPr lvl="0"/>
            <a:r>
              <a:rPr/>
              <a:t>SRA analysis required to officially confirm presence</a:t>
            </a:r>
          </a:p>
          <a:p>
            <a:pPr lvl="0"/>
            <a:r>
              <a:rPr/>
              <a:t>Possible issues with contamination in Streptophyta specifically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Combined Rictor Tree</a:t>
            </a:r>
          </a:p>
        </p:txBody>
      </p:sp>
      <p:pic>
        <p:nvPicPr>
          <p:cNvPr descr="Presentation_Slides_Phylogenetics--2-_files/figure-pptx/unnamed-chunk-10-1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8702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RICTOR Values Plots</a:t>
            </a:r>
          </a:p>
        </p:txBody>
      </p:sp>
      <p:pic>
        <p:nvPicPr>
          <p:cNvPr descr="Presentation_Slides_Phylogenetics--2-_files/figure-pptx/unnamed-chunk-11-1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8702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RICTOR Values Plots</a:t>
            </a:r>
          </a:p>
        </p:txBody>
      </p:sp>
      <p:pic>
        <p:nvPicPr>
          <p:cNvPr descr="Presentation_Slides_Phylogenetics--2-_files/figure-pptx/unnamed-chunk-12-1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8702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RICTOR Values Plots</a:t>
            </a:r>
          </a:p>
        </p:txBody>
      </p:sp>
      <p:pic>
        <p:nvPicPr>
          <p:cNvPr descr="Presentation_Slides_Phylogenetics--2-_files/figure-pptx/unnamed-chunk-13-1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8702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SIN1 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SIN1 much more rare in most Super Groups</a:t>
            </a:r>
          </a:p>
          <a:p>
            <a:pPr lvl="0"/>
            <a:r>
              <a:rPr/>
              <a:t>Predominately in the Oomycota group (Pseudo-Fungi)</a:t>
            </a:r>
          </a:p>
          <a:p>
            <a:pPr lvl="0"/>
            <a:r>
              <a:rPr/>
              <a:t>Very Prevalent within the Ciliates</a:t>
            </a:r>
          </a:p>
          <a:p>
            <a:pPr lvl="0"/>
            <a:r>
              <a:rPr/>
              <a:t>Some random hits detected in Chlorophyta and Streptophyta</a:t>
            </a:r>
          </a:p>
          <a:p>
            <a:pPr lvl="0"/>
            <a:r>
              <a:rPr/>
              <a:t>Further SRA analysis required to rule out their presence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49</Words>
  <Application>Microsoft Macintosh PowerPoint</Application>
  <PresentationFormat>On-screen Show (16:9)</PresentationFormat>
  <Paragraphs>15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Test_Phylo</dc:title>
  <dc:creator>Kyle Johnson</dc:creator>
  <cp:keywords/>
  <dcterms:created xsi:type="dcterms:W3CDTF">2025-01-22T19:39:03Z</dcterms:created>
  <dcterms:modified xsi:type="dcterms:W3CDTF">2025-01-22T19:39:03Z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ate">
    <vt:lpwstr>2025-01-22</vt:lpwstr>
  </property>
  <property fmtid="{D5CDD505-2E9C-101B-9397-08002B2CF9AE}" pid="3" name="output">
    <vt:lpwstr>powerpoint_presentation</vt:lpwstr>
  </property>
</Properties>
</file>